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 showGuides="1">
      <p:cViewPr varScale="1">
        <p:scale>
          <a:sx n="80" d="100"/>
          <a:sy n="80" d="100"/>
        </p:scale>
        <p:origin x="-2936" y="-96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22EDCE-9236-9348-A242-0AB9476713C8}" type="datetimeFigureOut">
              <a:rPr lang="en-US" smtClean="0"/>
              <a:t>27/04/18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3A7CBA-2331-3445-9EB6-88B7EA3185D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41869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22EDCE-9236-9348-A242-0AB9476713C8}" type="datetimeFigureOut">
              <a:rPr lang="en-US" smtClean="0"/>
              <a:t>27/04/18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3A7CBA-2331-3445-9EB6-88B7EA3185D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792855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573264"/>
            <a:ext cx="1157288" cy="12208228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573264"/>
            <a:ext cx="3357563" cy="12208228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22EDCE-9236-9348-A242-0AB9476713C8}" type="datetimeFigureOut">
              <a:rPr lang="en-US" smtClean="0"/>
              <a:t>27/04/18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3A7CBA-2331-3445-9EB6-88B7EA3185D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403174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22EDCE-9236-9348-A242-0AB9476713C8}" type="datetimeFigureOut">
              <a:rPr lang="en-US" smtClean="0"/>
              <a:t>27/04/18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3A7CBA-2331-3445-9EB6-88B7EA3185D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196836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4198586"/>
            <a:ext cx="5829300" cy="216693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22EDCE-9236-9348-A242-0AB9476713C8}" type="datetimeFigureOut">
              <a:rPr lang="en-US" smtClean="0"/>
              <a:t>27/04/18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3A7CBA-2331-3445-9EB6-88B7EA3185D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672684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5" y="3338690"/>
            <a:ext cx="2257425" cy="944280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0" y="3338690"/>
            <a:ext cx="2257425" cy="944280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22EDCE-9236-9348-A242-0AB9476713C8}" type="datetimeFigureOut">
              <a:rPr lang="en-US" smtClean="0"/>
              <a:t>27/04/18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3A7CBA-2331-3445-9EB6-88B7EA3185D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994440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</p:spPr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14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14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217385"/>
            <a:ext cx="303133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3141486"/>
            <a:ext cx="303133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22EDCE-9236-9348-A242-0AB9476713C8}" type="datetimeFigureOut">
              <a:rPr lang="en-US" smtClean="0"/>
              <a:t>27/04/18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3A7CBA-2331-3445-9EB6-88B7EA3185D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955949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22EDCE-9236-9348-A242-0AB9476713C8}" type="datetimeFigureOut">
              <a:rPr lang="en-US" smtClean="0"/>
              <a:t>27/04/18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3A7CBA-2331-3445-9EB6-88B7EA3185D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067788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22EDCE-9236-9348-A242-0AB9476713C8}" type="datetimeFigureOut">
              <a:rPr lang="en-US" smtClean="0"/>
              <a:t>27/04/18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3A7CBA-2331-3445-9EB6-88B7EA3185D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662647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235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94406"/>
            <a:ext cx="3833813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235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22EDCE-9236-9348-A242-0AB9476713C8}" type="datetimeFigureOut">
              <a:rPr lang="en-US" smtClean="0"/>
              <a:t>27/04/18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3A7CBA-2331-3445-9EB6-88B7EA3185D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104047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22EDCE-9236-9348-A242-0AB9476713C8}" type="datetimeFigureOut">
              <a:rPr lang="en-US" smtClean="0"/>
              <a:t>27/04/18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3A7CBA-2331-3445-9EB6-88B7EA3185D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761936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311401"/>
            <a:ext cx="6172200" cy="65375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9181395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22EDCE-9236-9348-A242-0AB9476713C8}" type="datetimeFigureOut">
              <a:rPr lang="en-US" smtClean="0"/>
              <a:t>27/04/18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9181395"/>
            <a:ext cx="21717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9181395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3A7CBA-2331-3445-9EB6-88B7EA3185D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602107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" y="155575"/>
            <a:ext cx="6806422" cy="5702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563270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A4 Paper (210x297 mm)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QMUL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Alessandra Nerviani</dc:creator>
  <cp:lastModifiedBy>Alessandra Nerviani</cp:lastModifiedBy>
  <cp:revision>1</cp:revision>
  <dcterms:created xsi:type="dcterms:W3CDTF">2018-04-27T13:58:48Z</dcterms:created>
  <dcterms:modified xsi:type="dcterms:W3CDTF">2018-04-27T14:00:35Z</dcterms:modified>
</cp:coreProperties>
</file>